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sldIdLst>
    <p:sldId id="256" r:id="rId6"/>
    <p:sldId id="271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7"/>
  </p:normalViewPr>
  <p:slideViewPr>
    <p:cSldViewPr snapToGrid="0" snapToObjects="1">
      <p:cViewPr varScale="1">
        <p:scale>
          <a:sx n="74" d="100"/>
          <a:sy n="74" d="100"/>
        </p:scale>
        <p:origin x="-22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444F-45CF-7D47-9A93-93CEA165E63A}" type="datetimeFigureOut">
              <a:rPr lang="en-US" smtClean="0"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FA33-DE3C-6240-A12C-D8A62FDD2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444F-45CF-7D47-9A93-93CEA165E63A}" type="datetimeFigureOut">
              <a:rPr lang="en-US" smtClean="0"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FA33-DE3C-6240-A12C-D8A62FDD2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444F-45CF-7D47-9A93-93CEA165E63A}" type="datetimeFigureOut">
              <a:rPr lang="en-US" smtClean="0"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FA33-DE3C-6240-A12C-D8A62FDD2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444F-45CF-7D47-9A93-93CEA165E63A}" type="datetimeFigureOut">
              <a:rPr lang="en-US" smtClean="0"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FA33-DE3C-6240-A12C-D8A62FDD2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444F-45CF-7D47-9A93-93CEA165E63A}" type="datetimeFigureOut">
              <a:rPr lang="en-US" smtClean="0"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FA33-DE3C-6240-A12C-D8A62FDD2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444F-45CF-7D47-9A93-93CEA165E63A}" type="datetimeFigureOut">
              <a:rPr lang="en-US" smtClean="0"/>
              <a:t>6/29/17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FA33-DE3C-6240-A12C-D8A62FDD2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444F-45CF-7D47-9A93-93CEA165E63A}" type="datetimeFigureOut">
              <a:rPr lang="en-US" smtClean="0"/>
              <a:t>6/29/17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FA33-DE3C-6240-A12C-D8A62FDD2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444F-45CF-7D47-9A93-93CEA165E63A}" type="datetimeFigureOut">
              <a:rPr lang="en-US" smtClean="0"/>
              <a:t>6/29/17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FA33-DE3C-6240-A12C-D8A62FDD2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444F-45CF-7D47-9A93-93CEA165E63A}" type="datetimeFigureOut">
              <a:rPr lang="en-US" smtClean="0"/>
              <a:t>6/29/17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FA33-DE3C-6240-A12C-D8A62FDD2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444F-45CF-7D47-9A93-93CEA165E63A}" type="datetimeFigureOut">
              <a:rPr lang="en-US" smtClean="0"/>
              <a:t>6/29/17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FA33-DE3C-6240-A12C-D8A62FDD2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444F-45CF-7D47-9A93-93CEA165E63A}" type="datetimeFigureOut">
              <a:rPr lang="en-US" smtClean="0"/>
              <a:t>6/29/17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FA33-DE3C-6240-A12C-D8A62FDD2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B444F-45CF-7D47-9A93-93CEA165E63A}" type="datetimeFigureOut">
              <a:rPr lang="en-US" smtClean="0"/>
              <a:t>6/29/17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5FA33-DE3C-6240-A12C-D8A62FDD2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idamuseum.ufl.edu/invertpaleo/display.asp?catalog_number=240747&amp;gallery_type=Non-Florida%20Echinoidea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idamuseum.ufl.edu/invertpaleo/display.asp?catalog_number=5480&amp;gallery_type=Non-Florida%20Echinoidea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idamuseum.ufl.edu/invertpaleo/display.asp?catalog_number=214650&amp;gallery_type=Non-Florida%20Echinoidea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idamuseum.ufl.edu/invertpaleo/display.asp?catalog_number=216680&amp;gallery_type=Non-Florida%20Echinoidea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idamuseum.ufl.edu/invertpaleo/display.asp?catalog_number=216727&amp;gallery_type=Non-Florida%20Echinoidea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idamuseum.ufl.edu/invertpaleo/display.asp?catalog_number=216778&amp;gallery_type=Non-Florida%20Echinoidea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idamuseum.ufl.edu/invertpaleo/display.asp?catalog_number=216874&amp;gallery_type=Non-Florida%20Echinoidea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275" y="2937835"/>
            <a:ext cx="8114925" cy="375576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</a:t>
            </a:r>
            <a:r>
              <a:rPr lang="en-US" b="1" dirty="0" smtClean="0">
                <a:solidFill>
                  <a:schemeClr val="bg1"/>
                </a:solidFill>
              </a:rPr>
              <a:t>ossil </a:t>
            </a:r>
            <a:r>
              <a:rPr lang="en-US" b="1" dirty="0">
                <a:solidFill>
                  <a:schemeClr val="bg1"/>
                </a:solidFill>
              </a:rPr>
              <a:t>sand dollars, sea urchins, and sea biscuits gallery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0" y="749663"/>
            <a:ext cx="6350000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405" y="5920576"/>
            <a:ext cx="327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3D Model Available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20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1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Screen Shot 2017-06-29 at 2.31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37" y="408128"/>
            <a:ext cx="6865726" cy="51005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948" y="5800448"/>
            <a:ext cx="5355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Fossil sand dollar found by teacher Erin at the Gatun Formation in Panama.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4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0" y="457923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0" y="749663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0" y="681017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3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0" y="766824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76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0" y="766824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80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783985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98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0" y="104140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2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1954B2FE1E434C986432C8F9D67A47" ma:contentTypeVersion="1" ma:contentTypeDescription="Create a new document." ma:contentTypeScope="" ma:versionID="ecd558aba1b60028d96e57b68dcb93bd">
  <xsd:schema xmlns:xsd="http://www.w3.org/2001/XMLSchema" xmlns:xs="http://www.w3.org/2001/XMLSchema" xmlns:p="http://schemas.microsoft.com/office/2006/metadata/properties" xmlns:ns2="1e530576-93a2-40e1-86d9-5fcaea30226b" targetNamespace="http://schemas.microsoft.com/office/2006/metadata/properties" ma:root="true" ma:fieldsID="d217bdfe988ea3901eb515bf3533c8dd" ns2:_="">
    <xsd:import namespace="1e530576-93a2-40e1-86d9-5fcaea30226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530576-93a2-40e1-86d9-5fcaea30226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e530576-93a2-40e1-86d9-5fcaea30226b">KVTFMD4UW4QE-9-4296</_dlc_DocId>
    <_dlc_DocIdUrl xmlns="1e530576-93a2-40e1-86d9-5fcaea30226b">
      <Url>https://share.flmnh.ufl.edu/_layouts/DocIdRedir.aspx?ID=KVTFMD4UW4QE-9-4296</Url>
      <Description>KVTFMD4UW4QE-9-4296</Description>
    </_dlc_DocIdUrl>
  </documentManagement>
</p:properties>
</file>

<file path=customXml/itemProps1.xml><?xml version="1.0" encoding="utf-8"?>
<ds:datastoreItem xmlns:ds="http://schemas.openxmlformats.org/officeDocument/2006/customXml" ds:itemID="{2BB7AEA6-DDB4-4DE2-B5D0-8D5CCCA177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530576-93a2-40e1-86d9-5fcaea3022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DB6D5B-7243-4B1F-96C1-2CD031FC1DC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340F39B-1034-4AFB-8579-52B45E2DA7F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E20E0F8-D9D3-4A49-AD09-B831D57800B6}">
  <ds:schemaRefs>
    <ds:schemaRef ds:uri="http://schemas.microsoft.com/office/2006/metadata/properties"/>
    <ds:schemaRef ds:uri="http://schemas.microsoft.com/office/infopath/2007/PartnerControls"/>
    <ds:schemaRef ds:uri="1e530576-93a2-40e1-86d9-5fcaea30226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28</Words>
  <Application>Microsoft Macintosh PowerPoint</Application>
  <PresentationFormat>On-screen Show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Fossil sand dollars, sea urchins, and sea biscuits gallery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Clau Grant</cp:lastModifiedBy>
  <cp:revision>6</cp:revision>
  <dcterms:created xsi:type="dcterms:W3CDTF">2017-04-06T14:13:38Z</dcterms:created>
  <dcterms:modified xsi:type="dcterms:W3CDTF">2017-06-29T20:01:15Z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0x010100CC1954B2FE1E434C986432C8F9D67A47</vt:lpwstr>
  </property>
  <property fmtid="{D5CDD505-2E9C-101B-9397-08002B2CF9AE}" pid="3" name="_dlc_DocIdItemGuid">
    <vt:lpwstr>0a7330d3-58b2-47e9-bd9e-e85a30960925</vt:lpwstr>
  </property>
</Properties>
</file>